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3"/>
  </p:normalViewPr>
  <p:slideViewPr>
    <p:cSldViewPr snapToGrid="0">
      <p:cViewPr varScale="1">
        <p:scale>
          <a:sx n="110" d="100"/>
          <a:sy n="110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20DC-C445-364A-A991-DC8B950C030A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E829-DD3A-CB46-81EF-520FE4DF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0E829-DD3A-CB46-81EF-520FE4DFAA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9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1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3EC99-2E16-0244-BFDA-0A3E3661437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10DC6-9D41-B64E-B3C3-5D0E61F2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73320-E351-E88B-A1DE-807399863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"/>
          <a:stretch/>
        </p:blipFill>
        <p:spPr bwMode="auto">
          <a:xfrm>
            <a:off x="20" y="1282"/>
            <a:ext cx="9905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7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8767" y="2358"/>
            <a:ext cx="1524781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163469" y="6094169"/>
            <a:ext cx="645368" cy="5243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541" y="5721108"/>
            <a:ext cx="1837847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992E4-0591-73B6-285B-024EF3AF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39513" y="-1001184"/>
            <a:ext cx="5426973" cy="8860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75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B50594-F7C9-B2FF-DC55-D87E7ADF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7" y="657395"/>
            <a:ext cx="5571065" cy="554320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8767" y="2358"/>
            <a:ext cx="1524781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163469" y="6094169"/>
            <a:ext cx="645368" cy="5243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541" y="5721108"/>
            <a:ext cx="1837847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58770C-68E8-B0C6-FEE8-7E9111AF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7" y="236412"/>
            <a:ext cx="5571065" cy="63851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57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7D2C5-290E-181C-AD3A-04F80ECC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6" y="-494287"/>
            <a:ext cx="5571067" cy="78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572" y="480060"/>
            <a:ext cx="9130855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2B63E-D79D-01E4-4E10-434B39F1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38550" y="-1001183"/>
            <a:ext cx="4828898" cy="8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4F35A-CC80-3F89-CA79-8DA7FDE5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61343" y="-1001184"/>
            <a:ext cx="5183312" cy="88603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6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703E31-BB64-C49B-55F4-7D903C369303}"/>
              </a:ext>
            </a:extLst>
          </p:cNvPr>
          <p:cNvGrpSpPr/>
          <p:nvPr/>
        </p:nvGrpSpPr>
        <p:grpSpPr>
          <a:xfrm>
            <a:off x="537259" y="664198"/>
            <a:ext cx="8831481" cy="5529603"/>
            <a:chOff x="1066800" y="2466753"/>
            <a:chExt cx="7772400" cy="38383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C48A00D-1F52-D73C-9F55-FE374CA6E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2466753"/>
              <a:ext cx="7772400" cy="1924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CD8079-3717-B7E9-C3D2-2998F096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4391246"/>
              <a:ext cx="7772400" cy="1913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55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3DC728-929F-D800-4C56-CF0A7237DBB8}"/>
              </a:ext>
            </a:extLst>
          </p:cNvPr>
          <p:cNvGrpSpPr/>
          <p:nvPr/>
        </p:nvGrpSpPr>
        <p:grpSpPr>
          <a:xfrm>
            <a:off x="665544" y="571934"/>
            <a:ext cx="8574911" cy="5714132"/>
            <a:chOff x="1066800" y="466749"/>
            <a:chExt cx="7772400" cy="50430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CAF3C5-DC8F-5DC5-90DD-02C1779DE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466749"/>
              <a:ext cx="7772400" cy="252154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9E3C53-B915-B234-DB15-B488F11B9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988293"/>
              <a:ext cx="7772400" cy="2521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56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572" y="480060"/>
            <a:ext cx="9130855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3983D-05D3-07CF-C039-315532FE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6" y="1955965"/>
            <a:ext cx="8860367" cy="29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789D9-C6A6-A061-A50C-A8685D00B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6" y="1202832"/>
            <a:ext cx="8860367" cy="44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OBKiDcdssGIaPNcdAOmYdj">
            <a:extLst>
              <a:ext uri="{FF2B5EF4-FFF2-40B4-BE49-F238E27FC236}">
                <a16:creationId xmlns:a16="http://schemas.microsoft.com/office/drawing/2014/main" id="{215C22F2-BCD5-62BD-F2A6-35807DE0C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b="17731"/>
          <a:stretch/>
        </p:blipFill>
        <p:spPr bwMode="auto">
          <a:xfrm>
            <a:off x="-1219" y="105455"/>
            <a:ext cx="9907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37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1E0F9-195F-C786-FF69-CDD1C83F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7" y="180565"/>
            <a:ext cx="5571065" cy="649686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8767" y="2358"/>
            <a:ext cx="1524781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163469" y="6094169"/>
            <a:ext cx="645368" cy="5243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541" y="5721108"/>
            <a:ext cx="1837847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55A8B-9436-0E53-5FBF-466CDAF7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7" y="384701"/>
            <a:ext cx="5571065" cy="60885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57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10F5F-838E-8132-1287-847C1586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6" y="-564597"/>
            <a:ext cx="5571067" cy="79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28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7B435-DD78-6750-12CB-6B9A7BE6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6" y="-309972"/>
            <a:ext cx="5571067" cy="74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2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FEC3F-16E2-6F5E-6A48-8DB4CD42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6" y="-728515"/>
            <a:ext cx="5571067" cy="83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8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FF3682-AB26-ECC7-6530-A923DC9B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2" y="643466"/>
            <a:ext cx="87733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C7A92-7C3A-2DE3-A8BE-00B73F67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35066"/>
            <a:ext cx="7772400" cy="41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148741-4190-BB89-676A-004F6D15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87794" y="-114591"/>
            <a:ext cx="6130412" cy="70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FCACB-89CA-0F5C-977D-4245CD63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6" y="643466"/>
            <a:ext cx="88429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2BAD80-004E-17AB-C82C-062F89B43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7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coloriage les mascottes de paris">
            <a:extLst>
              <a:ext uri="{FF2B5EF4-FFF2-40B4-BE49-F238E27FC236}">
                <a16:creationId xmlns:a16="http://schemas.microsoft.com/office/drawing/2014/main" id="{EABC4BA4-B30B-B378-B4D2-BBFC88C95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/>
          <a:stretch/>
        </p:blipFill>
        <p:spPr bwMode="auto">
          <a:xfrm>
            <a:off x="20" y="1282"/>
            <a:ext cx="9905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9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777EE-4AC5-30CA-0E71-080C2AD1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0379" y="-1001184"/>
            <a:ext cx="4585240" cy="8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F996F-6981-F338-D1D7-292E719B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6" y="-728515"/>
            <a:ext cx="5571067" cy="83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8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42B43-E048-24A3-20F9-F4273F2E7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6" y="542436"/>
            <a:ext cx="5571067" cy="57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is 2024 : les Phryges - Le Cartable des Loulous">
            <a:extLst>
              <a:ext uri="{FF2B5EF4-FFF2-40B4-BE49-F238E27FC236}">
                <a16:creationId xmlns:a16="http://schemas.microsoft.com/office/drawing/2014/main" id="{7FF17509-A7D0-00BE-F529-5C8318DE3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10295"/>
          <a:stretch/>
        </p:blipFill>
        <p:spPr bwMode="auto">
          <a:xfrm rot="16200000">
            <a:off x="922137" y="-749355"/>
            <a:ext cx="6882825" cy="83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4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9" name="Isosceles Triangle 820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Jeux olympiques 2024- mascottes et coloriages et puzzles collaboratifs - LA  CLASSE DE PEPE">
            <a:extLst>
              <a:ext uri="{FF2B5EF4-FFF2-40B4-BE49-F238E27FC236}">
                <a16:creationId xmlns:a16="http://schemas.microsoft.com/office/drawing/2014/main" id="{33CEC813-30DC-B86B-B2E8-9F1F9C6E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8" b="95122" l="10000" r="90000">
                        <a14:foregroundMark x1="62200" y1="16057" x2="56000" y2="9959"/>
                        <a14:foregroundMark x1="56000" y1="9959" x2="48600" y2="5894"/>
                        <a14:foregroundMark x1="48600" y1="5894" x2="44400" y2="23374"/>
                        <a14:foregroundMark x1="44400" y1="23374" x2="53000" y2="21951"/>
                        <a14:foregroundMark x1="53000" y1="21951" x2="47200" y2="31504"/>
                        <a14:foregroundMark x1="47200" y1="31504" x2="38600" y2="31504"/>
                        <a14:foregroundMark x1="38600" y1="31504" x2="46200" y2="37805"/>
                        <a14:foregroundMark x1="46200" y1="37805" x2="57400" y2="38821"/>
                        <a14:foregroundMark x1="57400" y1="38821" x2="47000" y2="43902"/>
                        <a14:foregroundMark x1="47000" y1="43902" x2="37000" y2="42480"/>
                        <a14:foregroundMark x1="37000" y1="42480" x2="48400" y2="46341"/>
                        <a14:foregroundMark x1="48400" y1="46341" x2="58800" y2="45325"/>
                        <a14:foregroundMark x1="58800" y1="45325" x2="63600" y2="46951"/>
                        <a14:foregroundMark x1="42600" y1="10976" x2="41200" y2="16667"/>
                        <a14:foregroundMark x1="46800" y1="23780" x2="46600" y2="30081"/>
                        <a14:foregroundMark x1="43000" y1="50000" x2="45600" y2="68089"/>
                        <a14:foregroundMark x1="45600" y1="68089" x2="38600" y2="70732"/>
                        <a14:foregroundMark x1="55200" y1="47764" x2="55200" y2="57317"/>
                        <a14:foregroundMark x1="55200" y1="57317" x2="59200" y2="73374"/>
                        <a14:foregroundMark x1="45800" y1="48780" x2="58600" y2="48780"/>
                        <a14:foregroundMark x1="28600" y1="74797" x2="63200" y2="73577"/>
                        <a14:foregroundMark x1="63200" y1="73577" x2="69200" y2="81098"/>
                        <a14:foregroundMark x1="69200" y1="81098" x2="58800" y2="90244"/>
                        <a14:foregroundMark x1="58800" y1="90244" x2="34800" y2="91463"/>
                        <a14:foregroundMark x1="34800" y1="91463" x2="27400" y2="87602"/>
                        <a14:foregroundMark x1="27400" y1="87602" x2="27400" y2="87398"/>
                        <a14:foregroundMark x1="34400" y1="69715" x2="34400" y2="69715"/>
                        <a14:foregroundMark x1="28200" y1="93699" x2="66400" y2="92480"/>
                        <a14:foregroundMark x1="66400" y1="92480" x2="73800" y2="90041"/>
                        <a14:foregroundMark x1="32000" y1="95122" x2="69200" y2="94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95183" y="384787"/>
            <a:ext cx="6689782" cy="6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Isosceles Triangle 82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92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33" name="Isosceles Triangle 923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C57B639-FDD1-B8D3-2C37-DA570DBF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486" y="643467"/>
            <a:ext cx="789102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Isosceles Triangle 923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8767" y="2358"/>
            <a:ext cx="1524781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163469" y="6094169"/>
            <a:ext cx="645368" cy="5243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541" y="5721108"/>
            <a:ext cx="1837847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97688-7083-2089-4F93-32BFD547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1777" y="-1001184"/>
            <a:ext cx="4762445" cy="8860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97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C89235-8138-B6BC-6300-3B54A4F3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83172" y="-1001184"/>
            <a:ext cx="4939654" cy="88603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789D8-1D94-AF8F-4F9A-0082EB08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7467" y="-637473"/>
            <a:ext cx="5571065" cy="813294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</Words>
  <Application>Microsoft Macintosh PowerPoint</Application>
  <PresentationFormat>A4 Paper (210x297 mm)</PresentationFormat>
  <Paragraphs>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Hamichi</dc:creator>
  <cp:lastModifiedBy>Sunny Hamichi</cp:lastModifiedBy>
  <cp:revision>1</cp:revision>
  <cp:lastPrinted>2024-04-22T13:47:36Z</cp:lastPrinted>
  <dcterms:created xsi:type="dcterms:W3CDTF">2024-04-22T11:56:01Z</dcterms:created>
  <dcterms:modified xsi:type="dcterms:W3CDTF">2024-04-22T15:42:01Z</dcterms:modified>
</cp:coreProperties>
</file>